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3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7DD030-73C7-44F0-AF21-E389C920EF21}" v="30" dt="2019-03-14T17:01:04.621"/>
    <p1510:client id="{182CBE65-1885-427D-8D80-B02EE33CB821}" v="1" dt="2019-03-14T09:01:48.512"/>
    <p1510:client id="{4D64EB09-300F-40F9-9FD2-2C8E4C88FF17}" v="76" dt="2019-03-14T09:09:35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tmp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/>
              <a:t>Klik untuk mengedit gaya subjudul Master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1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mbar Panorama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941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udul d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629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tipa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127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8081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 dengan Kutip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4430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ar atau Sal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d-ID"/>
              <a:t>Klik untuk edit gaya teks Master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0242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7552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6234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437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0073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6508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3114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5767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0819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7896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645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81FAD84-DAC7-4944-A1B5-184F99A55FE8}" type="datetimeFigureOut">
              <a:rPr lang="id-ID" smtClean="0"/>
              <a:t>15/03/2019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264B1DF-B38C-4A79-9773-55E309C6FEC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0531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2ED612BE-3090-4605-833F-E49E72C12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/>
          <a:lstStyle/>
          <a:p>
            <a:r>
              <a:rPr lang="id-ID"/>
              <a:t>Geogon Polymetry: Haven’t Done Yet</a:t>
            </a:r>
            <a:endParaRPr lang="id-ID" dirty="0"/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AF47F21D-7596-4896-870E-445727964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>
            <a:normAutofit lnSpcReduction="10000"/>
          </a:bodyPr>
          <a:lstStyle/>
          <a:p>
            <a:r>
              <a:rPr lang="id-ID" sz="2400" dirty="0">
                <a:latin typeface="Calibri"/>
                <a:cs typeface="Calibri"/>
              </a:rPr>
              <a:t>Kelompok :</a:t>
            </a:r>
          </a:p>
          <a:p>
            <a:r>
              <a:rPr lang="id-ID" sz="2400" dirty="0">
                <a:latin typeface="Calibri"/>
                <a:cs typeface="Calibri"/>
              </a:rPr>
              <a:t>Joel Robert J. </a:t>
            </a:r>
            <a:r>
              <a:rPr lang="id-ID" sz="2400">
                <a:latin typeface="Calibri"/>
                <a:cs typeface="Calibri"/>
              </a:rPr>
              <a:t>(2101629672)</a:t>
            </a:r>
            <a:endParaRPr lang="id-ID" sz="2400" dirty="0">
              <a:latin typeface="Calibri"/>
              <a:cs typeface="Calibri"/>
            </a:endParaRPr>
          </a:p>
          <a:p>
            <a:r>
              <a:rPr lang="id-ID" sz="2400" dirty="0">
                <a:latin typeface="Calibri"/>
                <a:cs typeface="Calibri"/>
              </a:rPr>
              <a:t>Andreas          (2101677601)</a:t>
            </a:r>
          </a:p>
          <a:p>
            <a:r>
              <a:rPr lang="id-ID" sz="2400" dirty="0" err="1">
                <a:latin typeface="Calibri"/>
                <a:cs typeface="Calibri"/>
              </a:rPr>
              <a:t>Septesen</a:t>
            </a:r>
            <a:r>
              <a:rPr lang="id-ID" sz="2400" dirty="0">
                <a:latin typeface="Calibri"/>
                <a:cs typeface="Calibri"/>
              </a:rPr>
              <a:t>         (2101689311)</a:t>
            </a:r>
          </a:p>
        </p:txBody>
      </p:sp>
      <p:pic>
        <p:nvPicPr>
          <p:cNvPr id="6" name="Gambar 5">
            <a:extLst>
              <a:ext uri="{FF2B5EF4-FFF2-40B4-BE49-F238E27FC236}">
                <a16:creationId xmlns:a16="http://schemas.microsoft.com/office/drawing/2014/main" id="{BC6679E0-FD0E-4E11-917A-AFF853C70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380998"/>
            <a:ext cx="5652528" cy="609601"/>
          </a:xfrm>
          <a:prstGeom prst="rect">
            <a:avLst/>
          </a:prstGeom>
        </p:spPr>
      </p:pic>
      <p:pic>
        <p:nvPicPr>
          <p:cNvPr id="5" name="Gambar 4">
            <a:extLst>
              <a:ext uri="{FF2B5EF4-FFF2-40B4-BE49-F238E27FC236}">
                <a16:creationId xmlns:a16="http://schemas.microsoft.com/office/drawing/2014/main" id="{06D3450D-5A55-46AC-91C4-E0C209560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212" y="1992133"/>
            <a:ext cx="1851734" cy="185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0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rsegi Panjang 1">
            <a:extLst>
              <a:ext uri="{FF2B5EF4-FFF2-40B4-BE49-F238E27FC236}">
                <a16:creationId xmlns:a16="http://schemas.microsoft.com/office/drawing/2014/main" id="{8BCB43FC-C2F7-4E36-B5E1-C41E56600163}"/>
              </a:ext>
            </a:extLst>
          </p:cNvPr>
          <p:cNvSpPr/>
          <p:nvPr/>
        </p:nvSpPr>
        <p:spPr>
          <a:xfrm>
            <a:off x="1006997" y="150471"/>
            <a:ext cx="10394066" cy="634292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C75F20C-8894-4DB2-8A2B-5F047AA6C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19" y="685800"/>
            <a:ext cx="8683927" cy="543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4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F2311F7-346E-4462-8B67-A2D705A31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err="1"/>
              <a:t>Capsule</a:t>
            </a:r>
            <a:r>
              <a:rPr lang="id-ID" dirty="0"/>
              <a:t> Musuh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7A91905E-426D-4753-9152-E23FDC86B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cs typeface="Calibri"/>
              </a:rPr>
              <a:t>Bagian</a:t>
            </a:r>
            <a:r>
              <a:rPr lang="en-US" dirty="0">
                <a:latin typeface="Calibri"/>
                <a:cs typeface="Calibri"/>
              </a:rPr>
              <a:t> Idle </a:t>
            </a:r>
            <a:r>
              <a:rPr lang="en-US" dirty="0" err="1">
                <a:latin typeface="Calibri"/>
                <a:cs typeface="Calibri"/>
              </a:rPr>
              <a:t>adalah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bagian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dimana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jangkauan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Raycast</a:t>
            </a:r>
            <a:r>
              <a:rPr lang="en-US" dirty="0">
                <a:latin typeface="Calibri"/>
                <a:cs typeface="Calibri"/>
              </a:rPr>
              <a:t> AI </a:t>
            </a:r>
            <a:r>
              <a:rPr lang="en-US" dirty="0" err="1">
                <a:latin typeface="Calibri"/>
                <a:cs typeface="Calibri"/>
              </a:rPr>
              <a:t>tidak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mengenai</a:t>
            </a:r>
            <a:r>
              <a:rPr lang="en-US" dirty="0">
                <a:latin typeface="Calibri"/>
                <a:cs typeface="Calibri"/>
              </a:rPr>
              <a:t> Player </a:t>
            </a:r>
            <a:r>
              <a:rPr lang="en-US" dirty="0" err="1">
                <a:latin typeface="Calibri"/>
                <a:cs typeface="Calibri"/>
              </a:rPr>
              <a:t>atau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dimana</a:t>
            </a:r>
            <a:r>
              <a:rPr lang="en-US" dirty="0">
                <a:latin typeface="Calibri"/>
                <a:cs typeface="Calibri"/>
              </a:rPr>
              <a:t> AI </a:t>
            </a:r>
            <a:r>
              <a:rPr lang="en-US" dirty="0" err="1">
                <a:latin typeface="Calibri"/>
                <a:cs typeface="Calibri"/>
              </a:rPr>
              <a:t>tersebut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dalam</a:t>
            </a:r>
            <a:r>
              <a:rPr lang="en-US" dirty="0">
                <a:latin typeface="Calibri"/>
                <a:cs typeface="Calibri"/>
              </a:rPr>
              <a:t> mode </a:t>
            </a:r>
            <a:r>
              <a:rPr lang="en-US" dirty="0" err="1">
                <a:latin typeface="Calibri"/>
                <a:cs typeface="Calibri"/>
              </a:rPr>
              <a:t>siaga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atau</a:t>
            </a:r>
            <a:r>
              <a:rPr lang="en-US" dirty="0">
                <a:latin typeface="Calibri"/>
                <a:cs typeface="Calibri"/>
              </a:rPr>
              <a:t> diam</a:t>
            </a:r>
            <a:r>
              <a:rPr lang="id-ID" dirty="0">
                <a:latin typeface="Calibri"/>
                <a:cs typeface="Calibri"/>
              </a:rPr>
              <a:t>.</a:t>
            </a:r>
          </a:p>
          <a:p>
            <a:r>
              <a:rPr lang="en-US" dirty="0">
                <a:latin typeface="Calibri"/>
                <a:cs typeface="Calibri"/>
              </a:rPr>
              <a:t>Run to player </a:t>
            </a:r>
            <a:r>
              <a:rPr lang="en-US" dirty="0" err="1">
                <a:latin typeface="Calibri"/>
                <a:cs typeface="Calibri"/>
              </a:rPr>
              <a:t>merupakan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bagian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disaat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jangkauan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Raycast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mengenai</a:t>
            </a:r>
            <a:r>
              <a:rPr lang="en-US" dirty="0">
                <a:latin typeface="Calibri"/>
                <a:cs typeface="Calibri"/>
              </a:rPr>
              <a:t> player dan </a:t>
            </a:r>
            <a:r>
              <a:rPr lang="en-US" dirty="0" err="1">
                <a:latin typeface="Calibri"/>
                <a:cs typeface="Calibri"/>
              </a:rPr>
              <a:t>memulai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pergerakan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menuku</a:t>
            </a:r>
            <a:r>
              <a:rPr lang="en-US" dirty="0">
                <a:latin typeface="Calibri"/>
                <a:cs typeface="Calibri"/>
              </a:rPr>
              <a:t> player</a:t>
            </a:r>
            <a:endParaRPr lang="id-ID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Attack </a:t>
            </a:r>
            <a:r>
              <a:rPr lang="en-US" dirty="0" err="1">
                <a:latin typeface="Calibri"/>
                <a:cs typeface="Calibri"/>
              </a:rPr>
              <a:t>adalah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bagian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dimana</a:t>
            </a:r>
            <a:r>
              <a:rPr lang="en-US" dirty="0">
                <a:latin typeface="Calibri"/>
                <a:cs typeface="Calibri"/>
              </a:rPr>
              <a:t> Hit </a:t>
            </a:r>
            <a:r>
              <a:rPr lang="en-US" dirty="0" err="1">
                <a:latin typeface="Calibri"/>
                <a:cs typeface="Calibri"/>
              </a:rPr>
              <a:t>Raycast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mencapai</a:t>
            </a:r>
            <a:r>
              <a:rPr lang="en-US" dirty="0">
                <a:latin typeface="Calibri"/>
                <a:cs typeface="Calibri"/>
              </a:rPr>
              <a:t> player dan </a:t>
            </a:r>
            <a:r>
              <a:rPr lang="en-US" dirty="0" err="1">
                <a:latin typeface="Calibri"/>
                <a:cs typeface="Calibri"/>
              </a:rPr>
              <a:t>melakukan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penyerangan</a:t>
            </a:r>
            <a:r>
              <a:rPr lang="en-US" dirty="0">
                <a:latin typeface="Calibri"/>
                <a:cs typeface="Calibri"/>
              </a:rPr>
              <a:t>, </a:t>
            </a:r>
            <a:r>
              <a:rPr lang="en-US" dirty="0" err="1">
                <a:latin typeface="Calibri"/>
                <a:cs typeface="Calibri"/>
              </a:rPr>
              <a:t>penyerangan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akan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dilakukan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terus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menerus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hingga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beberapa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kondisi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yaitu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dimana</a:t>
            </a:r>
            <a:r>
              <a:rPr lang="en-US" dirty="0">
                <a:latin typeface="Calibri"/>
                <a:cs typeface="Calibri"/>
              </a:rPr>
              <a:t> player </a:t>
            </a:r>
            <a:r>
              <a:rPr lang="en-US" dirty="0" err="1">
                <a:latin typeface="Calibri"/>
                <a:cs typeface="Calibri"/>
              </a:rPr>
              <a:t>menjauh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dari</a:t>
            </a:r>
            <a:r>
              <a:rPr lang="en-US" dirty="0">
                <a:latin typeface="Calibri"/>
                <a:cs typeface="Calibri"/>
              </a:rPr>
              <a:t> Hit </a:t>
            </a:r>
            <a:r>
              <a:rPr lang="en-US" dirty="0" err="1">
                <a:latin typeface="Calibri"/>
                <a:cs typeface="Calibri"/>
              </a:rPr>
              <a:t>Raycast</a:t>
            </a:r>
            <a:r>
              <a:rPr lang="en-US" dirty="0">
                <a:latin typeface="Calibri"/>
                <a:cs typeface="Calibri"/>
              </a:rPr>
              <a:t>(Enemy), </a:t>
            </a:r>
            <a:r>
              <a:rPr lang="en-US" dirty="0" err="1">
                <a:latin typeface="Calibri"/>
                <a:cs typeface="Calibri"/>
              </a:rPr>
              <a:t>mengurangi</a:t>
            </a:r>
            <a:r>
              <a:rPr lang="en-US" dirty="0">
                <a:latin typeface="Calibri"/>
                <a:cs typeface="Calibri"/>
              </a:rPr>
              <a:t> HP bar Enemy </a:t>
            </a:r>
            <a:r>
              <a:rPr lang="en-US" dirty="0" err="1">
                <a:latin typeface="Calibri"/>
                <a:cs typeface="Calibri"/>
              </a:rPr>
              <a:t>hingga</a:t>
            </a:r>
            <a:r>
              <a:rPr lang="en-US" dirty="0">
                <a:latin typeface="Calibri"/>
                <a:cs typeface="Calibri"/>
              </a:rPr>
              <a:t> 0, HP bar player </a:t>
            </a:r>
            <a:r>
              <a:rPr lang="en-US" dirty="0" err="1">
                <a:latin typeface="Calibri"/>
                <a:cs typeface="Calibri"/>
              </a:rPr>
              <a:t>mencapai</a:t>
            </a:r>
            <a:r>
              <a:rPr lang="en-US" dirty="0">
                <a:latin typeface="Calibri"/>
                <a:cs typeface="Calibri"/>
              </a:rPr>
              <a:t> 0</a:t>
            </a:r>
            <a:r>
              <a:rPr lang="id-ID" dirty="0">
                <a:latin typeface="Calibri"/>
                <a:cs typeface="Calibri"/>
              </a:rPr>
              <a:t>. Jika </a:t>
            </a:r>
            <a:r>
              <a:rPr lang="id-ID" dirty="0" err="1">
                <a:latin typeface="Calibri"/>
                <a:cs typeface="Calibri"/>
              </a:rPr>
              <a:t>Player</a:t>
            </a:r>
            <a:r>
              <a:rPr lang="id-ID" dirty="0">
                <a:latin typeface="Calibri"/>
                <a:cs typeface="Calibri"/>
              </a:rPr>
              <a:t> telah pergi keluar dari </a:t>
            </a:r>
            <a:r>
              <a:rPr lang="id-ID" dirty="0" err="1">
                <a:latin typeface="Calibri"/>
                <a:cs typeface="Calibri"/>
              </a:rPr>
              <a:t>Range</a:t>
            </a:r>
            <a:r>
              <a:rPr lang="id-ID" dirty="0">
                <a:latin typeface="Calibri"/>
                <a:cs typeface="Calibri"/>
              </a:rPr>
              <a:t> </a:t>
            </a:r>
            <a:r>
              <a:rPr lang="id-ID" dirty="0" err="1">
                <a:latin typeface="Calibri"/>
                <a:cs typeface="Calibri"/>
              </a:rPr>
              <a:t>Raycast</a:t>
            </a:r>
            <a:r>
              <a:rPr lang="id-ID" dirty="0">
                <a:latin typeface="Calibri"/>
                <a:cs typeface="Calibri"/>
              </a:rPr>
              <a:t>, maka </a:t>
            </a:r>
            <a:r>
              <a:rPr lang="id-ID" dirty="0" err="1">
                <a:latin typeface="Calibri"/>
                <a:cs typeface="Calibri"/>
              </a:rPr>
              <a:t>Enemy</a:t>
            </a:r>
            <a:r>
              <a:rPr lang="id-ID" dirty="0">
                <a:latin typeface="Calibri"/>
                <a:cs typeface="Calibri"/>
              </a:rPr>
              <a:t> akan </a:t>
            </a:r>
            <a:r>
              <a:rPr lang="id-ID" dirty="0" err="1">
                <a:latin typeface="Calibri"/>
                <a:cs typeface="Calibri"/>
              </a:rPr>
              <a:t>idle</a:t>
            </a:r>
            <a:r>
              <a:rPr lang="id-ID" dirty="0">
                <a:latin typeface="Calibri"/>
                <a:cs typeface="Calibri"/>
              </a:rPr>
              <a:t>  kembali</a:t>
            </a:r>
          </a:p>
          <a:p>
            <a:r>
              <a:rPr lang="id-ID" dirty="0">
                <a:latin typeface="Calibri"/>
                <a:cs typeface="Calibri"/>
              </a:rPr>
              <a:t>Jika HP </a:t>
            </a:r>
            <a:r>
              <a:rPr lang="id-ID" dirty="0" err="1">
                <a:latin typeface="Calibri"/>
                <a:cs typeface="Calibri"/>
              </a:rPr>
              <a:t>Enemy</a:t>
            </a:r>
            <a:r>
              <a:rPr lang="id-ID" dirty="0">
                <a:latin typeface="Calibri"/>
                <a:cs typeface="Calibri"/>
              </a:rPr>
              <a:t> mencapai 0, maka seluruh proses terhenti, </a:t>
            </a:r>
            <a:r>
              <a:rPr lang="id-ID" dirty="0" err="1">
                <a:latin typeface="Calibri"/>
                <a:cs typeface="Calibri"/>
              </a:rPr>
              <a:t>enemy</a:t>
            </a:r>
            <a:r>
              <a:rPr lang="id-ID" dirty="0">
                <a:latin typeface="Calibri"/>
                <a:cs typeface="Calibri"/>
              </a:rPr>
              <a:t> mati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3584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C5E56DF-E04F-4F5A-9769-99B479E9A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Cuplikan </a:t>
            </a:r>
            <a:r>
              <a:rPr lang="id-ID" dirty="0" err="1"/>
              <a:t>CApsule</a:t>
            </a:r>
            <a:r>
              <a:rPr lang="id-ID" dirty="0"/>
              <a:t> Musuh</a:t>
            </a:r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E0BA2090-EE65-463D-8531-AC9D754ABC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3880892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ambar 2" descr="Geogon_Polymetry_Havent_Done_Yet - Microsoft Visual Studio ">
            <a:extLst>
              <a:ext uri="{FF2B5EF4-FFF2-40B4-BE49-F238E27FC236}">
                <a16:creationId xmlns:a16="http://schemas.microsoft.com/office/drawing/2014/main" id="{7E084FE6-C670-458F-A21A-0EB600044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1" y="0"/>
            <a:ext cx="12104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41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19-03-14 23-56-08">
            <a:hlinkClick r:id="" action="ppaction://media"/>
            <a:extLst>
              <a:ext uri="{FF2B5EF4-FFF2-40B4-BE49-F238E27FC236}">
                <a16:creationId xmlns:a16="http://schemas.microsoft.com/office/drawing/2014/main" id="{F8FF15E6-E83C-47CC-ABC1-2649D4572B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09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risan">
  <a:themeElements>
    <a:clrScheme name="Irisan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Irisa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risan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73</TotalTime>
  <Words>127</Words>
  <Application>Microsoft Office PowerPoint</Application>
  <PresentationFormat>Layar Lebar</PresentationFormat>
  <Paragraphs>11</Paragraphs>
  <Slides>6</Slides>
  <Notes>0</Notes>
  <HiddenSlides>0</HiddenSlides>
  <MMClips>1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3</vt:lpstr>
      <vt:lpstr>Irisan</vt:lpstr>
      <vt:lpstr>Geogon Polymetry: Haven’t Done Yet</vt:lpstr>
      <vt:lpstr>Presentasi PowerPoint</vt:lpstr>
      <vt:lpstr>Capsule Musuh</vt:lpstr>
      <vt:lpstr>Cuplikan CApsule Musuh</vt:lpstr>
      <vt:lpstr>Presentasi PowerPoint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Joel Robert</dc:creator>
  <cp:lastModifiedBy>Joel Robert</cp:lastModifiedBy>
  <cp:revision>3</cp:revision>
  <dcterms:created xsi:type="dcterms:W3CDTF">2019-03-14T08:28:29Z</dcterms:created>
  <dcterms:modified xsi:type="dcterms:W3CDTF">2019-03-15T09:50:20Z</dcterms:modified>
</cp:coreProperties>
</file>

<file path=docProps/thumbnail.jpeg>
</file>